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1" r:id="rId5"/>
    <p:sldId id="263" r:id="rId6"/>
    <p:sldId id="264" r:id="rId7"/>
    <p:sldId id="266" r:id="rId8"/>
    <p:sldId id="267" r:id="rId9"/>
    <p:sldId id="268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18224-5AE0-4D63-A294-D84715E3BA30}" type="datetimeFigureOut">
              <a:rPr lang="ru-RU" smtClean="0"/>
              <a:t>18.06.2023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716228-50BB-4EE4-9A03-3C9587F0A9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7102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Анна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800" b="0" i="0" u="none" strike="noStrik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Здравствуйте, меня зовут Шабалина Анна. Со мной в команде работала Колесник Полина и Малоштанова Ольга. Мы работали над проектом - </a:t>
            </a:r>
            <a:r>
              <a:rPr lang="ru-RU" sz="1800" dirty="0">
                <a:solidFill>
                  <a:srgbClr val="000000"/>
                </a:solidFill>
              </a:rPr>
              <a:t>игра-</a:t>
            </a:r>
            <a:r>
              <a:rPr lang="ru-RU" sz="1800" dirty="0" err="1">
                <a:solidFill>
                  <a:srgbClr val="000000"/>
                </a:solidFill>
              </a:rPr>
              <a:t>квиз</a:t>
            </a:r>
            <a:r>
              <a:rPr lang="ru-RU" sz="1800" dirty="0">
                <a:solidFill>
                  <a:srgbClr val="000000"/>
                </a:solidFill>
              </a:rPr>
              <a:t>.</a:t>
            </a: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88" name="Google Shape;88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8794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2160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0625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8743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20813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1236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54485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Оля: Клиент – программное обеспечение, которое будет отправлять на серверы запросы. </a:t>
            </a:r>
            <a:b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800" b="1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Полина: </a:t>
            </a: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Сервер – устройство, которое принимает запросы. После этого ведет обработку соответствующей команды и предоставляет клиенту ответ в установленном формате.</a:t>
            </a:r>
            <a:b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</a:br>
            <a:r>
              <a:rPr lang="ru-RU" sz="145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Аня: Между клиентом и сервером существует связь в виде Сокетов-</a:t>
            </a:r>
            <a:r>
              <a:rPr lang="ru-RU" sz="15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это программная конечная точка, устанавливающая коммуникацию между сервером и клиентскими программами.</a:t>
            </a:r>
            <a:endParaRPr sz="145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30.05.2022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Выполнили студентки: Колесник Полина, Малоштанова Ольга, Шабалина Анна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41740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9F9E1B-FEBB-9185-8223-129E91403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DBC3D4-8EBA-33EE-8AB5-E16A1B42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AEB1A1-2ECF-9716-76E2-E3218D3E9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6BB28-F718-4642-9A9B-6A2BE93087CD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D0AAB0-91A3-0035-7EA9-D3225C5B0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73FFA3-DB9C-4375-DDF2-5FC921455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7575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E30F16-E9D7-3B51-4859-337C287D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31802D5-D2D0-D7DA-C98A-83735B121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0DC3BA-59DA-3427-A06A-1B25526E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2482-FCBC-468E-A35A-155493ECABE1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13F843-DA3A-2073-7C09-995DECAF7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021F64-C0FF-4DF1-2932-8F43F2280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518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CC9F005-D7D3-C527-0D5D-1714EE942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72415A2-0195-0622-0316-4915A92F0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96A992-2B17-EE70-DD0B-8BA512F89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D94D-9615-4608-913B-4A78360B58AB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ACE305-55D7-4BB4-B803-9A004638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08427E-F6C9-8B44-F978-CA8D1B17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4044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1_Рисунок с подписью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B4E4CF0-905E-4605-8FB1-C4C3E60B3046}" type="datetime1">
              <a:rPr lang="ru-RU" smtClean="0"/>
              <a:t>18.06.2023</a:t>
            </a:fld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ru-RU"/>
              <a:t>Институт Цифры. Front-end часть веб-сайта</a:t>
            </a:r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6628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4B6FB7-B904-E5E0-A321-2F14C848A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D9E074-214F-CD5F-5E22-19763FCA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B7C197-7C56-02F0-A596-7E13BE6F8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84499-28AD-4420-AF8A-74B8DEEDBA4B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C8EBA7-0713-936D-68F5-C771D530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52CA6E-7948-360B-1D31-6C1F709E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155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485B3-6A7D-AF88-5E8C-0A4753DD6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7BFA8C-81BD-A9BA-51AB-400045700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6BFEA9-C29C-F8A2-F865-B5FD6C7F0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0C63-F711-42FD-BB80-169723B028C4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6A2052-763B-DEB8-BAC8-A9B111E5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F2261B-4CD3-2139-6F7E-00B5440F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0758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63522B-2711-01DE-25D5-0FFCCDB0D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201EC5-93D4-F5AA-9E13-D8DF55906A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2A2C05-D039-19A5-B92B-8F250AD17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0A0808-F497-4F95-C4B8-F43A9107D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AA57-1E8A-4D7C-B815-85A7CDD95AB1}" type="datetime1">
              <a:rPr lang="ru-RU" smtClean="0"/>
              <a:t>18.06.2023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4275E0-0FD6-4521-AD40-DD7DD22A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8740FA-1E00-B845-B7D1-64E491A4A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03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D3108-F3ED-620E-1C8F-B17C278A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95B42F-437E-CF44-B61B-B6FCA1D2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141432-489F-32FB-249C-76EF27DB9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9844D9A-6A6D-098B-1E44-B19CA6964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F2CEA8F-F5E5-5FD8-F624-99F0DB0C32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4D17F78-BE6F-4BD7-D174-E431519C6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A58D8-DB52-42B0-B7D5-E523A3B5B4A1}" type="datetime1">
              <a:rPr lang="ru-RU" smtClean="0"/>
              <a:t>18.06.2023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D8C9604-8BBF-1958-26C7-77671D8E4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E83F16-BAB2-D1BE-8CC2-B7F6A2576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1781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CD0F75-17D6-6334-7B62-5D1AED68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D80150D-5AC1-0466-9189-69F464E58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FF09D-22CA-4E8C-81AA-571948DB2E1F}" type="datetime1">
              <a:rPr lang="ru-RU" smtClean="0"/>
              <a:t>18.06.2023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10D1E86-9712-B00E-ADA1-9DCF2994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D5A7EA5-70CF-B88F-BBB4-57E665C4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416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C61F24B-337A-31FF-B67D-7CBB73D7C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44F-F44B-4B36-B406-C0893E72D54D}" type="datetime1">
              <a:rPr lang="ru-RU" smtClean="0"/>
              <a:t>18.06.2023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E4B3BA-279A-B84E-8FC0-B455B3B6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BF25753-BCD8-9274-FFEE-AF8A4578E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205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E3F80F-8425-2D6A-651A-E34565CB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2A718E-30C0-69E5-6034-C310C2A14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3CFAD5-F611-63D7-4917-90F29A230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BF9169-C434-825D-C1A0-6EED1854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4B8BE-6D21-45BB-A0B9-15926863A3FA}" type="datetime1">
              <a:rPr lang="ru-RU" smtClean="0"/>
              <a:t>18.06.2023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B1B931-D193-3829-F629-BCEE585BA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E4F1DDF-4D3B-2331-59A8-89C4AF91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952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F6E70-D988-5569-F9B4-5A8ED4990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ECA6D15-F9E1-EE09-831F-3FD7627464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1B4EBF-3CAA-FFDF-905F-C6B32A5F3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63BE5E-C9C0-F5A0-E372-49BE8C350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5473B-A9EC-4D17-8513-B4DC9E035FF0}" type="datetime1">
              <a:rPr lang="ru-RU" smtClean="0"/>
              <a:t>18.06.2023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00A7FF-842A-7ED9-5C15-D9E5404BA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C5938E-28F1-9638-4BD8-55702A1D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536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D2D7F4-814B-51E3-9EB5-AB5F46D07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32549D-B829-9CF1-617A-CF1DD7C77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213C19-40AF-9D64-3A6C-FEA1B2E3B1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61EE2-E969-466E-B08D-FA89C5624BEF}" type="datetime1">
              <a:rPr lang="ru-RU" smtClean="0"/>
              <a:t>18.06.2023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31EC68-16DB-50EF-8256-81D71F38F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Институт Цифры. Front-end часть веб-сайта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3F79BF-5B81-A6CF-D996-A8D180980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C0825-6479-4948-A721-795109DF5D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171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>
            <a:spLocks noGrp="1"/>
          </p:cNvSpPr>
          <p:nvPr>
            <p:ph type="ctrTitle"/>
          </p:nvPr>
        </p:nvSpPr>
        <p:spPr>
          <a:xfrm>
            <a:off x="1126950" y="2969700"/>
            <a:ext cx="9938100" cy="9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sz="7000" b="0" i="0" u="none" strike="noStrike" dirty="0">
                <a:solidFill>
                  <a:srgbClr val="00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7000" b="0" i="0" u="none" strike="noStrike" dirty="0">
                <a:solidFill>
                  <a:srgbClr val="00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sz="7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6096000" y="3988131"/>
            <a:ext cx="5611864" cy="238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 студентка 2 курса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группы ФИТ-211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50"/>
              <a:buNone/>
            </a:pPr>
            <a:r>
              <a:rPr lang="ru-RU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Колесник Полина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0" y="136800"/>
            <a:ext cx="1219200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Федеральное государственное бюджетное образовательное учреждение высшего образования</a:t>
            </a:r>
            <a:endParaRPr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«Кемеровский государственный университет»</a:t>
            </a:r>
            <a:endParaRPr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</a:t>
            </a:r>
            <a:endParaRPr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ru-RU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Кафедра </a:t>
            </a:r>
            <a:r>
              <a:rPr lang="ru-RU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</a:t>
            </a:r>
            <a:r>
              <a:rPr lang="ru-RU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нформационной безопасности</a:t>
            </a:r>
            <a:endParaRPr sz="14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4184380" y="593930"/>
            <a:ext cx="4279572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B4973C7-38B2-520C-178A-1D84B580DCE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7990B92-0F28-4F59-AB7C-D00DACD4A88C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9655C9-5A87-E96B-3C69-B414D28B9B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pic>
        <p:nvPicPr>
          <p:cNvPr id="5" name="Приветствие, группа Вкладки окна  — Яндекс Браузер 2023-06-18 13-33-29">
            <a:hlinkClick r:id="" action="ppaction://media"/>
            <a:extLst>
              <a:ext uri="{FF2B5EF4-FFF2-40B4-BE49-F238E27FC236}">
                <a16:creationId xmlns:a16="http://schemas.microsoft.com/office/drawing/2014/main" id="{9C4733CA-CAC7-A4AF-D66B-F25ACF77DB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4713" y="1258302"/>
            <a:ext cx="9422573" cy="5005742"/>
          </a:xfrm>
          <a:prstGeom prst="rect">
            <a:avLst/>
          </a:prstGeom>
        </p:spPr>
      </p:pic>
      <p:sp>
        <p:nvSpPr>
          <p:cNvPr id="6" name="Google Shape;104;p2">
            <a:extLst>
              <a:ext uri="{FF2B5EF4-FFF2-40B4-BE49-F238E27FC236}">
                <a16:creationId xmlns:a16="http://schemas.microsoft.com/office/drawing/2014/main" id="{D323EB3F-5B58-4875-D0A3-0AA8CE160A06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7" name="Google Shape;103;p2">
            <a:extLst>
              <a:ext uri="{FF2B5EF4-FFF2-40B4-BE49-F238E27FC236}">
                <a16:creationId xmlns:a16="http://schemas.microsoft.com/office/drawing/2014/main" id="{8C844DB2-D095-2353-8350-6E9472A8D9A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90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171890"/>
            <a:ext cx="11113500" cy="494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None/>
            </a:pPr>
            <a:r>
              <a:rPr lang="ru-RU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идея:</a:t>
            </a:r>
            <a:r>
              <a:rPr lang="ru-RU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научиться реализовывать 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Front-end </a:t>
            </a:r>
            <a:r>
              <a:rPr lang="ru-RU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часть веб сайта.</a:t>
            </a:r>
            <a:endParaRPr lang="ru-RU" sz="11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None/>
            </a:pPr>
            <a:r>
              <a:rPr lang="en-US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HTTP-API: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PokeAPI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Shikimori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endParaRPr lang="en-US" sz="11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None/>
            </a:pPr>
            <a:r>
              <a:rPr lang="ru-RU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 на сайте может:</a:t>
            </a:r>
            <a:r>
              <a:rPr lang="ru-RU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найти  покемона по имени, сортировать по имени и 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ru-RU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фильтровать по типу, переходить на другие странички</a:t>
            </a:r>
            <a:r>
              <a:rPr lang="en-US" sz="33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33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4184380" y="593956"/>
            <a:ext cx="4279572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проекта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E0A924CB-35C4-98FE-4CD4-70D736EB046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3E323F0-FD74-4690-9D36-9DD470E5561E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0444677-BC9A-44EA-EBF6-15D4519FBE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49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31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JS: welcome.js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31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CSS: welcome.css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None/>
            </a:pPr>
            <a:endParaRPr lang="en-US" sz="10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Main: 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31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JS: data.js, main.js, rendering.js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31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CSS: main.css</a:t>
            </a:r>
            <a:endParaRPr lang="ru-RU" sz="31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4184380" y="593956"/>
            <a:ext cx="4279572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17AFB98-FE00-B3FB-C1CE-BE5B911E9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3952" y="1397790"/>
            <a:ext cx="2254631" cy="4656762"/>
          </a:xfrm>
          <a:prstGeom prst="rect">
            <a:avLst/>
          </a:prstGeom>
        </p:spPr>
      </p:pic>
      <p:sp>
        <p:nvSpPr>
          <p:cNvPr id="2" name="Дата 1">
            <a:extLst>
              <a:ext uri="{FF2B5EF4-FFF2-40B4-BE49-F238E27FC236}">
                <a16:creationId xmlns:a16="http://schemas.microsoft.com/office/drawing/2014/main" id="{45975DDD-0E01-868E-09AC-6C5541FBCFD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B55F3BD-FCD8-4122-8464-FA28AC67D673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3D82483-F40F-7F37-6762-17CE58054B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913244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Welcome.js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5BFC8D6D-860A-C905-8A77-0733C1877528}"/>
              </a:ext>
            </a:extLst>
          </p:cNvPr>
          <p:cNvSpPr txBox="1">
            <a:spLocks/>
          </p:cNvSpPr>
          <p:nvPr/>
        </p:nvSpPr>
        <p:spPr>
          <a:xfrm>
            <a:off x="539249" y="2080890"/>
            <a:ext cx="5432167" cy="398831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Form: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createForm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saveUsername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(name)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addEventListener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A211166-4E8B-5CCE-5D6C-7821C7AFCF2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BB03B04-4BDE-4B73-B8FD-D98540424149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3771EA6-65DD-ECDE-8916-A2A916A6D0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5" name="Google Shape;104;p2">
            <a:extLst>
              <a:ext uri="{FF2B5EF4-FFF2-40B4-BE49-F238E27FC236}">
                <a16:creationId xmlns:a16="http://schemas.microsoft.com/office/drawing/2014/main" id="{CCDCF485-DCC8-5554-8485-71B6979A63B4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6" name="Google Shape;103;p2">
            <a:extLst>
              <a:ext uri="{FF2B5EF4-FFF2-40B4-BE49-F238E27FC236}">
                <a16:creationId xmlns:a16="http://schemas.microsoft.com/office/drawing/2014/main" id="{4B7B0773-17DB-D48B-DD93-F0DE90E0461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Google Shape;99;p2">
            <a:extLst>
              <a:ext uri="{FF2B5EF4-FFF2-40B4-BE49-F238E27FC236}">
                <a16:creationId xmlns:a16="http://schemas.microsoft.com/office/drawing/2014/main" id="{14A168BC-8F39-7C91-E791-BE1755D987A6}"/>
              </a:ext>
            </a:extLst>
          </p:cNvPr>
          <p:cNvSpPr txBox="1">
            <a:spLocks/>
          </p:cNvSpPr>
          <p:nvPr/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2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</a:pPr>
            <a:r>
              <a:rPr lang="ru-RU" sz="3300" b="1" u="sng">
                <a:solidFill>
                  <a:srgbClr val="181818"/>
                </a:solidFill>
              </a:rPr>
              <a:t>Основные классы и функции: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</a:endParaRP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492FF235-FA39-7CDE-A8C2-D359064410B5}"/>
              </a:ext>
            </a:extLst>
          </p:cNvPr>
          <p:cNvSpPr txBox="1">
            <a:spLocks/>
          </p:cNvSpPr>
          <p:nvPr/>
        </p:nvSpPr>
        <p:spPr>
          <a:xfrm>
            <a:off x="5971416" y="2080890"/>
            <a:ext cx="5513850" cy="398831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Timer: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resetTimer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addEventListener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showInactiveMessage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37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</a:pPr>
            <a:r>
              <a:rPr lang="ru-RU" sz="3300" b="1" u="sng" dirty="0">
                <a:solidFill>
                  <a:srgbClr val="181818"/>
                </a:solidFill>
              </a:rPr>
              <a:t>Основные классы и функции: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54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data.js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200C508E-A802-4B4E-74CF-7A8D69DACE87}"/>
              </a:ext>
            </a:extLst>
          </p:cNvPr>
          <p:cNvSpPr txBox="1">
            <a:spLocks/>
          </p:cNvSpPr>
          <p:nvPr/>
        </p:nvSpPr>
        <p:spPr>
          <a:xfrm>
            <a:off x="539249" y="2080890"/>
            <a:ext cx="5625577" cy="320739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PokemonAPI</a:t>
            </a:r>
            <a:r>
              <a:rPr lang="en-US" sz="28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6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fetchData</a:t>
            </a:r>
            <a:r>
              <a:rPr lang="en-US" sz="26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6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fetchPokemonData</a:t>
            </a:r>
            <a:r>
              <a:rPr lang="en-US" sz="26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6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pokemonUrl</a:t>
            </a:r>
            <a:r>
              <a:rPr lang="en-US" sz="26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b="1" i="1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7BE13E1-E22B-75FD-1652-3C367C6050E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EEF14DA-AC1F-44E1-835F-42757441E2AD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A745AF-2CE2-525C-4895-5740009F029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67716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5" name="Google Shape;104;p2">
            <a:extLst>
              <a:ext uri="{FF2B5EF4-FFF2-40B4-BE49-F238E27FC236}">
                <a16:creationId xmlns:a16="http://schemas.microsoft.com/office/drawing/2014/main" id="{0F73BE1C-ABA0-7E2B-7524-AD8BF3314582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6" name="Google Shape;103;p2">
            <a:extLst>
              <a:ext uri="{FF2B5EF4-FFF2-40B4-BE49-F238E27FC236}">
                <a16:creationId xmlns:a16="http://schemas.microsoft.com/office/drawing/2014/main" id="{5F53511E-5CA3-D8AA-B7F8-2EB694E8054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69D7B7D8-D035-7AB7-8570-B18BA3BF540E}"/>
              </a:ext>
            </a:extLst>
          </p:cNvPr>
          <p:cNvSpPr txBox="1">
            <a:spLocks/>
          </p:cNvSpPr>
          <p:nvPr/>
        </p:nvSpPr>
        <p:spPr>
          <a:xfrm>
            <a:off x="6017842" y="2080890"/>
            <a:ext cx="5748778" cy="320739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MangaAnimeAPI</a:t>
            </a: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6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fetchRelatedAnime</a:t>
            </a:r>
            <a:r>
              <a:rPr lang="ru-RU" sz="26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26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6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fetchRelatedManga</a:t>
            </a:r>
            <a:r>
              <a:rPr lang="en-US" sz="26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104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</a:pPr>
            <a:r>
              <a:rPr lang="ru-RU" sz="3300" b="1" u="sng" dirty="0">
                <a:solidFill>
                  <a:srgbClr val="181818"/>
                </a:solidFill>
              </a:rPr>
              <a:t>Основные классы и функции: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54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main.js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200C508E-A802-4B4E-74CF-7A8D69DACE87}"/>
              </a:ext>
            </a:extLst>
          </p:cNvPr>
          <p:cNvSpPr txBox="1">
            <a:spLocks/>
          </p:cNvSpPr>
          <p:nvPr/>
        </p:nvSpPr>
        <p:spPr>
          <a:xfrm>
            <a:off x="539249" y="2080890"/>
            <a:ext cx="4897990" cy="231412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NameGet</a:t>
            </a: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name_get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5A500BF-A87F-A1DA-9B77-13F64200ABC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DF0C276-AE5D-4BCF-8B97-C4859D9DE30E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4655BE2-65B4-F32E-DCA1-2E3E935A01F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5" name="Google Shape;104;p2">
            <a:extLst>
              <a:ext uri="{FF2B5EF4-FFF2-40B4-BE49-F238E27FC236}">
                <a16:creationId xmlns:a16="http://schemas.microsoft.com/office/drawing/2014/main" id="{8FA3B592-790D-DC5C-6838-99114AD8D167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6" name="Google Shape;103;p2">
            <a:extLst>
              <a:ext uri="{FF2B5EF4-FFF2-40B4-BE49-F238E27FC236}">
                <a16:creationId xmlns:a16="http://schemas.microsoft.com/office/drawing/2014/main" id="{CE82D443-BF42-DD49-4C14-7A3E810596A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07029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6BD2B1C8-DFF5-298F-0ACA-17274D68BF34}"/>
              </a:ext>
            </a:extLst>
          </p:cNvPr>
          <p:cNvSpPr txBox="1">
            <a:spLocks/>
          </p:cNvSpPr>
          <p:nvPr/>
        </p:nvSpPr>
        <p:spPr>
          <a:xfrm>
            <a:off x="5845507" y="2080863"/>
            <a:ext cx="5807242" cy="223549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PokemonMangaAnime</a:t>
            </a: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7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addRelatedInfo</a:t>
            </a:r>
            <a:r>
              <a:rPr lang="ru-RU" sz="27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93186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</a:pPr>
            <a:r>
              <a:rPr lang="ru-RU" sz="3300" b="1" u="sng" dirty="0">
                <a:solidFill>
                  <a:srgbClr val="181818"/>
                </a:solidFill>
              </a:rPr>
              <a:t>Основные классы и функции: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54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main.js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200C508E-A802-4B4E-74CF-7A8D69DACE87}"/>
              </a:ext>
            </a:extLst>
          </p:cNvPr>
          <p:cNvSpPr txBox="1">
            <a:spLocks/>
          </p:cNvSpPr>
          <p:nvPr/>
        </p:nvSpPr>
        <p:spPr>
          <a:xfrm>
            <a:off x="288757" y="1821650"/>
            <a:ext cx="11363991" cy="9750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2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PokemonTable</a:t>
            </a: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8EB34742-0E4B-6D0A-3019-1740646F5F63}"/>
              </a:ext>
            </a:extLst>
          </p:cNvPr>
          <p:cNvSpPr txBox="1">
            <a:spLocks/>
          </p:cNvSpPr>
          <p:nvPr/>
        </p:nvSpPr>
        <p:spPr>
          <a:xfrm>
            <a:off x="288757" y="2599176"/>
            <a:ext cx="5807243" cy="36911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createPokemonRow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getRandomColor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createTable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filterTable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D85C74-36F3-803D-4BB6-65B12770410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5F1914-F558-4FC5-A194-2EF7ACD56653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C695900-EC5B-0E48-F36B-85556F4D79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6" name="Google Shape;104;p2">
            <a:extLst>
              <a:ext uri="{FF2B5EF4-FFF2-40B4-BE49-F238E27FC236}">
                <a16:creationId xmlns:a16="http://schemas.microsoft.com/office/drawing/2014/main" id="{35158484-E7DC-EEFA-9656-97CE11C14635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7" name="Google Shape;103;p2">
            <a:extLst>
              <a:ext uri="{FF2B5EF4-FFF2-40B4-BE49-F238E27FC236}">
                <a16:creationId xmlns:a16="http://schemas.microsoft.com/office/drawing/2014/main" id="{5074042D-9565-7CF5-A617-EA7905CA44EF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99;p2">
            <a:extLst>
              <a:ext uri="{FF2B5EF4-FFF2-40B4-BE49-F238E27FC236}">
                <a16:creationId xmlns:a16="http://schemas.microsoft.com/office/drawing/2014/main" id="{51CE1CCB-C68D-9B3E-AD90-BEFBF405D19E}"/>
              </a:ext>
            </a:extLst>
          </p:cNvPr>
          <p:cNvSpPr txBox="1">
            <a:spLocks/>
          </p:cNvSpPr>
          <p:nvPr/>
        </p:nvSpPr>
        <p:spPr>
          <a:xfrm>
            <a:off x="5888228" y="2599176"/>
            <a:ext cx="4592203" cy="369113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filterTableByName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sortTable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sortTablebyName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endParaRPr lang="ru-RU" sz="2900" dirty="0">
              <a:solidFill>
                <a:srgbClr val="1818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94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</a:pPr>
            <a:r>
              <a:rPr lang="ru-RU" sz="3300" b="1" u="sng" dirty="0">
                <a:solidFill>
                  <a:srgbClr val="181818"/>
                </a:solidFill>
              </a:rPr>
              <a:t>Основные классы и функции: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54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rendering.js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200C508E-A802-4B4E-74CF-7A8D69DACE87}"/>
              </a:ext>
            </a:extLst>
          </p:cNvPr>
          <p:cNvSpPr txBox="1">
            <a:spLocks/>
          </p:cNvSpPr>
          <p:nvPr/>
        </p:nvSpPr>
        <p:spPr>
          <a:xfrm>
            <a:off x="288759" y="2080890"/>
            <a:ext cx="5489390" cy="9750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3300" b="1" i="1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PokemonDatabase</a:t>
            </a: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3300" b="1" i="1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8EB34742-0E4B-6D0A-3019-1740646F5F63}"/>
              </a:ext>
            </a:extLst>
          </p:cNvPr>
          <p:cNvSpPr txBox="1">
            <a:spLocks/>
          </p:cNvSpPr>
          <p:nvPr/>
        </p:nvSpPr>
        <p:spPr>
          <a:xfrm>
            <a:off x="5778148" y="2921292"/>
            <a:ext cx="5664903" cy="26438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resetTimer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showInactiveMessage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 err="1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addEventListener</a:t>
            </a: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CBD69F-C2F8-899B-E4B3-129B890E6D5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C7A726C-6AB5-47F0-8957-F9DC7AA08DA9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86D06E9-035E-27C6-94AC-68D2025F40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6" name="Google Shape;104;p2">
            <a:extLst>
              <a:ext uri="{FF2B5EF4-FFF2-40B4-BE49-F238E27FC236}">
                <a16:creationId xmlns:a16="http://schemas.microsoft.com/office/drawing/2014/main" id="{F6D69E0A-3A13-F0DD-06A1-9B4147F6AF1D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7" name="Google Shape;103;p2">
            <a:extLst>
              <a:ext uri="{FF2B5EF4-FFF2-40B4-BE49-F238E27FC236}">
                <a16:creationId xmlns:a16="http://schemas.microsoft.com/office/drawing/2014/main" id="{E7A36CA0-9CB4-79F4-78E6-34D6099E91F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99;p2">
            <a:extLst>
              <a:ext uri="{FF2B5EF4-FFF2-40B4-BE49-F238E27FC236}">
                <a16:creationId xmlns:a16="http://schemas.microsoft.com/office/drawing/2014/main" id="{D7951F03-96D4-EEC8-CB93-08757B2D50D9}"/>
              </a:ext>
            </a:extLst>
          </p:cNvPr>
          <p:cNvSpPr txBox="1">
            <a:spLocks/>
          </p:cNvSpPr>
          <p:nvPr/>
        </p:nvSpPr>
        <p:spPr>
          <a:xfrm>
            <a:off x="288758" y="3055930"/>
            <a:ext cx="3506495" cy="26438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Wingdings" panose="05000000000000000000" pitchFamily="2" charset="2"/>
              <a:buChar char="v"/>
            </a:pPr>
            <a:r>
              <a:rPr lang="en-US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ru-RU" sz="29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9" name="Google Shape;99;p2">
            <a:extLst>
              <a:ext uri="{FF2B5EF4-FFF2-40B4-BE49-F238E27FC236}">
                <a16:creationId xmlns:a16="http://schemas.microsoft.com/office/drawing/2014/main" id="{F5BC4320-341C-9131-5A2C-2D1709520F20}"/>
              </a:ext>
            </a:extLst>
          </p:cNvPr>
          <p:cNvSpPr txBox="1">
            <a:spLocks/>
          </p:cNvSpPr>
          <p:nvPr/>
        </p:nvSpPr>
        <p:spPr>
          <a:xfrm>
            <a:off x="5878397" y="2080890"/>
            <a:ext cx="3354095" cy="9750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45720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3300" b="1" i="1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Timer1</a:t>
            </a:r>
          </a:p>
        </p:txBody>
      </p:sp>
    </p:spTree>
    <p:extLst>
      <p:ext uri="{BB962C8B-B14F-4D97-AF65-F5344CB8AC3E}">
        <p14:creationId xmlns:p14="http://schemas.microsoft.com/office/powerpoint/2010/main" val="384412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539249" y="1324290"/>
            <a:ext cx="111135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000"/>
            </a:pPr>
            <a:r>
              <a:rPr lang="ru-RU" sz="3300" b="1" u="sng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Примененные технологии: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endParaRPr lang="en-US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1006332" y="567690"/>
            <a:ext cx="10179333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99;p2">
            <a:extLst>
              <a:ext uri="{FF2B5EF4-FFF2-40B4-BE49-F238E27FC236}">
                <a16:creationId xmlns:a16="http://schemas.microsoft.com/office/drawing/2014/main" id="{200C508E-A802-4B4E-74CF-7A8D69DACE87}"/>
              </a:ext>
            </a:extLst>
          </p:cNvPr>
          <p:cNvSpPr txBox="1">
            <a:spLocks/>
          </p:cNvSpPr>
          <p:nvPr/>
        </p:nvSpPr>
        <p:spPr>
          <a:xfrm>
            <a:off x="288758" y="2080890"/>
            <a:ext cx="11363991" cy="9750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2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</a:pPr>
            <a:endParaRPr lang="en-US" sz="3300" b="1" i="1" dirty="0">
              <a:solidFill>
                <a:srgbClr val="181818"/>
              </a:solidFill>
            </a:endParaRPr>
          </a:p>
        </p:txBody>
      </p: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8EB34742-0E4B-6D0A-3019-1740646F5F63}"/>
              </a:ext>
            </a:extLst>
          </p:cNvPr>
          <p:cNvSpPr txBox="1">
            <a:spLocks/>
          </p:cNvSpPr>
          <p:nvPr/>
        </p:nvSpPr>
        <p:spPr>
          <a:xfrm>
            <a:off x="298917" y="2299330"/>
            <a:ext cx="11363991" cy="399098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numCol="1" rtlCol="0" anchor="t" anchorCtr="0">
            <a:noAutofit/>
          </a:bodyPr>
          <a:lstStyle>
            <a:lvl1pPr marL="457200" lv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с данными(</a:t>
            </a:r>
            <a:r>
              <a:rPr lang="en-US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id, name, type,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abilities, image</a:t>
            </a: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Функции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Массивы данных (способности, взаимодействие со страницей)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Классы (в каждом файле по 2 – 3 класса)</a:t>
            </a:r>
          </a:p>
          <a:p>
            <a:pPr lvl="1" indent="-457200">
              <a:lnSpc>
                <a:spcPct val="150000"/>
              </a:lnSpc>
              <a:spcBef>
                <a:spcPts val="0"/>
              </a:spcBef>
              <a:buClr>
                <a:srgbClr val="181818"/>
              </a:buClr>
              <a:buSzPts val="2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Модули </a:t>
            </a:r>
            <a:endParaRPr lang="en-US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200000"/>
              </a:lnSpc>
              <a:spcBef>
                <a:spcPts val="0"/>
              </a:spcBef>
              <a:buClr>
                <a:srgbClr val="181818"/>
              </a:buClr>
              <a:buSzPts val="2000"/>
            </a:pPr>
            <a:endParaRPr lang="ru-RU" sz="2900" dirty="0">
              <a:solidFill>
                <a:srgbClr val="18181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E09786-FF5D-685C-4AD3-AD6795C9A53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D4D6E99-5148-4C8E-823B-E2868972531C}" type="datetime1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18.06.2023</a:t>
            </a:fld>
            <a:endParaRPr lang="ru-RU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97B4E64-E5D9-0F1E-2C35-378B8ABC17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</a:t>
            </a:r>
          </a:p>
        </p:txBody>
      </p:sp>
      <p:sp>
        <p:nvSpPr>
          <p:cNvPr id="6" name="Google Shape;104;p2">
            <a:extLst>
              <a:ext uri="{FF2B5EF4-FFF2-40B4-BE49-F238E27FC236}">
                <a16:creationId xmlns:a16="http://schemas.microsoft.com/office/drawing/2014/main" id="{C801420E-EB27-40B9-F997-BD3B14DA3C42}"/>
              </a:ext>
            </a:extLst>
          </p:cNvPr>
          <p:cNvSpPr txBox="1"/>
          <p:nvPr/>
        </p:nvSpPr>
        <p:spPr>
          <a:xfrm>
            <a:off x="1929749" y="6356324"/>
            <a:ext cx="878883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Выполнила студентка</a:t>
            </a:r>
            <a:r>
              <a:rPr lang="en-US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ru-RU" sz="2000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ФИТ-211</a:t>
            </a:r>
            <a:r>
              <a:rPr lang="ru-RU" sz="2000" b="0" i="0" u="none" strike="noStrike" cap="none" dirty="0">
                <a:solidFill>
                  <a:srgbClr val="888888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Колесник Полина</a:t>
            </a:r>
            <a:endParaRPr sz="2400" b="0" i="0" u="none" strike="noStrike" cap="none" dirty="0">
              <a:solidFill>
                <a:srgbClr val="888888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7" name="Google Shape;103;p2">
            <a:extLst>
              <a:ext uri="{FF2B5EF4-FFF2-40B4-BE49-F238E27FC236}">
                <a16:creationId xmlns:a16="http://schemas.microsoft.com/office/drawing/2014/main" id="{2D84EE67-4422-556D-16E9-385BBD9BF20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136525"/>
            <a:ext cx="12192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Институт Цифры. </a:t>
            </a:r>
            <a:r>
              <a:rPr lang="en-US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Front-end </a:t>
            </a:r>
            <a:r>
              <a:rPr lang="ru-RU" sz="2000" b="0" i="0" u="none" strike="noStrike" cap="none" dirty="0">
                <a:solidFill>
                  <a:srgbClr val="7F7F7F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часть веб-сайта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1624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1119</Words>
  <Application>Microsoft Office PowerPoint</Application>
  <PresentationFormat>Широкоэкранный</PresentationFormat>
  <Paragraphs>137</Paragraphs>
  <Slides>10</Slides>
  <Notes>10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Georgia</vt:lpstr>
      <vt:lpstr>Roboto</vt:lpstr>
      <vt:lpstr>Times New Roman</vt:lpstr>
      <vt:lpstr>Wingdings</vt:lpstr>
      <vt:lpstr>Тема Office</vt:lpstr>
      <vt:lpstr>Front-end часть веб-сайта</vt:lpstr>
      <vt:lpstr>Тема проекта</vt:lpstr>
      <vt:lpstr>Архитектура</vt:lpstr>
      <vt:lpstr>Архитектура. Welcome.js</vt:lpstr>
      <vt:lpstr>Архитектура. data.js</vt:lpstr>
      <vt:lpstr>Архитектура. main.js</vt:lpstr>
      <vt:lpstr>Архитектура. main.js</vt:lpstr>
      <vt:lpstr>Архитектура. rendering.js</vt:lpstr>
      <vt:lpstr>Технологии</vt:lpstr>
      <vt:lpstr>Результат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часть веб-сайта</dc:title>
  <dc:creator>Полина Колесник</dc:creator>
  <cp:lastModifiedBy>Полина Колесник</cp:lastModifiedBy>
  <cp:revision>8</cp:revision>
  <dcterms:created xsi:type="dcterms:W3CDTF">2023-06-11T16:27:42Z</dcterms:created>
  <dcterms:modified xsi:type="dcterms:W3CDTF">2023-06-18T11:03:24Z</dcterms:modified>
</cp:coreProperties>
</file>

<file path=docProps/thumbnail.jpeg>
</file>